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93" r:id="rId2"/>
    <p:sldId id="300" r:id="rId3"/>
    <p:sldId id="256" r:id="rId4"/>
    <p:sldId id="257" r:id="rId5"/>
    <p:sldId id="258" r:id="rId6"/>
    <p:sldId id="259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6" r:id="rId16"/>
    <p:sldId id="267" r:id="rId17"/>
    <p:sldId id="268" r:id="rId18"/>
    <p:sldId id="274" r:id="rId19"/>
    <p:sldId id="273" r:id="rId20"/>
    <p:sldId id="269" r:id="rId21"/>
    <p:sldId id="272" r:id="rId22"/>
    <p:sldId id="275" r:id="rId23"/>
    <p:sldId id="276" r:id="rId24"/>
    <p:sldId id="282" r:id="rId25"/>
    <p:sldId id="277" r:id="rId26"/>
    <p:sldId id="299" r:id="rId27"/>
    <p:sldId id="2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B82E5-4466-4D2C-8317-1852CE98F3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151C-536B-4BCF-B2E6-5251275C8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151C-536B-4BCF-B2E6-5251275C8B3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FAC6B8-A73D-4569-8426-31FCE754B79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5E819A-04D7-4DED-873C-34022E7718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427168" cy="4536504"/>
          </a:xfrm>
        </p:spPr>
        <p:txBody>
          <a:bodyPr/>
          <a:lstStyle/>
          <a:p>
            <a:pPr algn="ctr"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smtClean="0">
                <a:solidFill>
                  <a:srgbClr val="FF0000"/>
                </a:solidFill>
              </a:rPr>
              <a:t>ДЕТСКАЯ </a:t>
            </a:r>
            <a:r>
              <a:rPr lang="ru-RU" sz="3600" b="1" dirty="0" smtClean="0">
                <a:solidFill>
                  <a:srgbClr val="FF0000"/>
                </a:solidFill>
              </a:rPr>
              <a:t>РУКОПИСНАЯ КНИГА, КАК ИСТОЧНИК ФОРМИРОВАНИЯ ЧИТАТЕЛЬСКОГО ИНТЕРЕСА У РЕБЕНКА ДОШКОЛЬНИКА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777\Desktop\марина\IMG_7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7777\Desktop\марина\IMG_7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777\Desktop\марина\IMG_7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777\Desktop\марина\IMG_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7777\Desktop\марина\IMG_7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777\Desktop\марина\IMG_7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7777\Desktop\марина\IMG_7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777\Desktop\марина\IMG_7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7777\Desktop\марина\IMG_7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0"/>
            <a:ext cx="7372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7777\Desktop\марина\IMG_7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267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Изготовление </a:t>
            </a:r>
            <a:r>
              <a:rPr lang="ru-RU" sz="2800" b="1" dirty="0">
                <a:solidFill>
                  <a:srgbClr val="FF0000"/>
                </a:solidFill>
              </a:rPr>
              <a:t>детьми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FF0000"/>
                </a:solidFill>
              </a:rPr>
              <a:t>книжек -самоделок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FF0000"/>
                </a:solidFill>
              </a:rPr>
              <a:t>совместно с </a:t>
            </a:r>
            <a:r>
              <a:rPr lang="ru-RU" sz="2800" b="1" dirty="0" smtClean="0">
                <a:solidFill>
                  <a:srgbClr val="FF0000"/>
                </a:solidFill>
              </a:rPr>
              <a:t>воспитателями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42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7777\Desktop\марина\IMG_7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7777\Desktop\марина\IMG_7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7777\Desktop\марина\IMG_7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7777\Desktop\марина\IMG_7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 РУКОПИСНАЯ КНИГА, КАК ИСТОЧНИК ФОРМИРОВАНИЯ ЧИТАТЕЛЬСКОГО ИНТЕРЕСА У РЕБЕНКА ДОШКОЛЬНИКА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928670"/>
            <a:ext cx="6940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Сбор информации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285992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Рассматривание книг, иллюстраций.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- Отгадывание загадок и ребусов.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Создание условий для сюжетно-ролевых игр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7777\Desktop\марина\IMG_7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71480"/>
            <a:ext cx="685800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7\Desktop\IMG_7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215338" cy="56435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72396" y="1609416"/>
            <a:ext cx="123804" cy="89089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87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7\Desktop\IMG_7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000792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68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7\Desktop\марина\IMG_7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124744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7\Desktop\марина\IMG_7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52736"/>
            <a:ext cx="816958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7\Desktop\марина\IMG_7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7\Desktop\марина\IMG_7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7777\Desktop\IMG_7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7\Desktop\марина\IMG_7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7\Desktop\марина\IMG_7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52</Words>
  <Application>Microsoft Office PowerPoint</Application>
  <PresentationFormat>Экран (4:3)</PresentationFormat>
  <Paragraphs>17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7777</dc:creator>
  <cp:lastModifiedBy>ЛАРИСА</cp:lastModifiedBy>
  <cp:revision>28</cp:revision>
  <dcterms:created xsi:type="dcterms:W3CDTF">2017-04-05T04:03:32Z</dcterms:created>
  <dcterms:modified xsi:type="dcterms:W3CDTF">2022-05-13T13:33:13Z</dcterms:modified>
</cp:coreProperties>
</file>